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58"/>
  </p:normalViewPr>
  <p:slideViewPr>
    <p:cSldViewPr snapToGrid="0">
      <p:cViewPr varScale="1">
        <p:scale>
          <a:sx n="120" d="100"/>
          <a:sy n="120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rle, Sarah" userId="5c99cd3e-de0a-4256-94b0-dd8109783907" providerId="ADAL" clId="{FB0ABA33-1875-184D-B49B-DE8BA0A56A63}"/>
    <pc:docChg chg="custSel modSld">
      <pc:chgData name="Eberle, Sarah" userId="5c99cd3e-de0a-4256-94b0-dd8109783907" providerId="ADAL" clId="{FB0ABA33-1875-184D-B49B-DE8BA0A56A63}" dt="2025-04-24T00:41:07.160" v="6" actId="13822"/>
      <pc:docMkLst>
        <pc:docMk/>
      </pc:docMkLst>
      <pc:sldChg chg="addSp delSp modSp mod">
        <pc:chgData name="Eberle, Sarah" userId="5c99cd3e-de0a-4256-94b0-dd8109783907" providerId="ADAL" clId="{FB0ABA33-1875-184D-B49B-DE8BA0A56A63}" dt="2025-04-24T00:41:07.160" v="6" actId="13822"/>
        <pc:sldMkLst>
          <pc:docMk/>
          <pc:sldMk cId="4190494180" sldId="260"/>
        </pc:sldMkLst>
        <pc:spChg chg="add mod">
          <ac:chgData name="Eberle, Sarah" userId="5c99cd3e-de0a-4256-94b0-dd8109783907" providerId="ADAL" clId="{FB0ABA33-1875-184D-B49B-DE8BA0A56A63}" dt="2025-04-24T00:41:07.160" v="6" actId="13822"/>
          <ac:spMkLst>
            <pc:docMk/>
            <pc:sldMk cId="4190494180" sldId="260"/>
            <ac:spMk id="2" creationId="{1661381F-B9C0-E2AE-EB47-6ADA834BF3F8}"/>
          </ac:spMkLst>
        </pc:spChg>
        <pc:spChg chg="mod">
          <ac:chgData name="Eberle, Sarah" userId="5c99cd3e-de0a-4256-94b0-dd8109783907" providerId="ADAL" clId="{FB0ABA33-1875-184D-B49B-DE8BA0A56A63}" dt="2025-04-24T00:40:23.319" v="1" actId="5793"/>
          <ac:spMkLst>
            <pc:docMk/>
            <pc:sldMk cId="4190494180" sldId="260"/>
            <ac:spMk id="4" creationId="{17831399-E72F-D775-C101-166252E60C9C}"/>
          </ac:spMkLst>
        </pc:spChg>
        <pc:spChg chg="del">
          <ac:chgData name="Eberle, Sarah" userId="5c99cd3e-de0a-4256-94b0-dd8109783907" providerId="ADAL" clId="{FB0ABA33-1875-184D-B49B-DE8BA0A56A63}" dt="2025-04-24T00:40:41.995" v="2" actId="478"/>
          <ac:spMkLst>
            <pc:docMk/>
            <pc:sldMk cId="4190494180" sldId="260"/>
            <ac:spMk id="5" creationId="{3955789C-19FE-5B4B-457C-AFA23664FB79}"/>
          </ac:spMkLst>
        </pc:spChg>
        <pc:spChg chg="del">
          <ac:chgData name="Eberle, Sarah" userId="5c99cd3e-de0a-4256-94b0-dd8109783907" providerId="ADAL" clId="{FB0ABA33-1875-184D-B49B-DE8BA0A56A63}" dt="2025-04-24T00:40:44.445" v="3" actId="478"/>
          <ac:spMkLst>
            <pc:docMk/>
            <pc:sldMk cId="4190494180" sldId="260"/>
            <ac:spMk id="6" creationId="{2ED6905A-C643-4613-E5D6-B33845CD61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2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4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1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8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7281-CFC0-B842-8D24-14BA591F837E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D4B0-94CD-BB47-B4B6-ACA38AD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mailto:ouazhousing@ottawa.ed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4454B9-F4F8-C000-9C4F-63954151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Housing Application Guide</a:t>
            </a:r>
          </a:p>
        </p:txBody>
      </p:sp>
      <p:pic>
        <p:nvPicPr>
          <p:cNvPr id="5" name="Picture 4" descr="A high angle view of a football field and a building&#10;&#10;AI-generated content may be incorrect.">
            <a:extLst>
              <a:ext uri="{FF2B5EF4-FFF2-40B4-BE49-F238E27FC236}">
                <a16:creationId xmlns:a16="http://schemas.microsoft.com/office/drawing/2014/main" id="{621A9FA6-7F07-5AB9-AF6B-BC59018E6A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347" r="26999" b="3"/>
          <a:stretch/>
        </p:blipFill>
        <p:spPr>
          <a:xfrm>
            <a:off x="5663445" y="640080"/>
            <a:ext cx="5503284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57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login screen&#10;&#10;AI-generated content may be incorrect.">
            <a:extLst>
              <a:ext uri="{FF2B5EF4-FFF2-40B4-BE49-F238E27FC236}">
                <a16:creationId xmlns:a16="http://schemas.microsoft.com/office/drawing/2014/main" id="{DB3BC619-EF25-CC20-B2C1-7BEFF186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62" y="1892300"/>
            <a:ext cx="6388100" cy="307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94CD9-1B70-8ABD-DF73-E24DC01E90AF}"/>
              </a:ext>
            </a:extLst>
          </p:cNvPr>
          <p:cNvSpPr txBox="1"/>
          <p:nvPr/>
        </p:nvSpPr>
        <p:spPr>
          <a:xfrm>
            <a:off x="2901951" y="5312229"/>
            <a:ext cx="575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Enter your student email address and the password used to access your student email account. 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3C5F4862-C5FE-CFE8-2E92-5AFC32F2B7CE}"/>
              </a:ext>
            </a:extLst>
          </p:cNvPr>
          <p:cNvSpPr/>
          <p:nvPr/>
        </p:nvSpPr>
        <p:spPr>
          <a:xfrm>
            <a:off x="6008461" y="3023257"/>
            <a:ext cx="892366" cy="32294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551EB3E-27D7-023D-3E13-567AE0D04B48}"/>
              </a:ext>
            </a:extLst>
          </p:cNvPr>
          <p:cNvSpPr/>
          <p:nvPr/>
        </p:nvSpPr>
        <p:spPr>
          <a:xfrm>
            <a:off x="6008461" y="3369786"/>
            <a:ext cx="892366" cy="32294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38FC03-B6F6-8C40-114A-EDA9C34A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1892300"/>
            <a:ext cx="6388100" cy="307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3E4B0D-E410-E597-93E9-8F62ACD1A570}"/>
              </a:ext>
            </a:extLst>
          </p:cNvPr>
          <p:cNvSpPr txBox="1"/>
          <p:nvPr/>
        </p:nvSpPr>
        <p:spPr>
          <a:xfrm>
            <a:off x="3223079" y="5413829"/>
            <a:ext cx="606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 on the link on the left side that says “Forms.”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DCCD041-D037-DC0C-8165-7A51F8705AC3}"/>
              </a:ext>
            </a:extLst>
          </p:cNvPr>
          <p:cNvSpPr/>
          <p:nvPr/>
        </p:nvSpPr>
        <p:spPr>
          <a:xfrm>
            <a:off x="3569465" y="2478796"/>
            <a:ext cx="1068636" cy="37457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CB23B-4B98-77B3-2A16-158F12E72165}"/>
              </a:ext>
            </a:extLst>
          </p:cNvPr>
          <p:cNvSpPr txBox="1"/>
          <p:nvPr/>
        </p:nvSpPr>
        <p:spPr>
          <a:xfrm>
            <a:off x="6213511" y="2225408"/>
            <a:ext cx="27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contact information will appear 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0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17A541-CCD8-2D12-92FF-390FA695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6" y="562429"/>
            <a:ext cx="71755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95E05-FFE7-1C09-2C51-5135DD8F6636}"/>
              </a:ext>
            </a:extLst>
          </p:cNvPr>
          <p:cNvSpPr txBox="1"/>
          <p:nvPr/>
        </p:nvSpPr>
        <p:spPr>
          <a:xfrm>
            <a:off x="2612571" y="4775200"/>
            <a:ext cx="760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Complete the appropriate application:</a:t>
            </a:r>
          </a:p>
          <a:p>
            <a:pPr algn="ctr"/>
            <a:endParaRPr lang="en-US" b="1" u="sng" dirty="0"/>
          </a:p>
          <a:p>
            <a:pPr algn="ctr"/>
            <a:r>
              <a:rPr lang="en-US" b="1" dirty="0"/>
              <a:t>Commuter Application: If you plan to live off campus. </a:t>
            </a:r>
          </a:p>
          <a:p>
            <a:pPr algn="ctr"/>
            <a:r>
              <a:rPr lang="en-US" b="1" dirty="0"/>
              <a:t>On Campus Housing Application: If you plan to live on campus.</a:t>
            </a:r>
          </a:p>
        </p:txBody>
      </p:sp>
    </p:spTree>
    <p:extLst>
      <p:ext uri="{BB962C8B-B14F-4D97-AF65-F5344CB8AC3E}">
        <p14:creationId xmlns:p14="http://schemas.microsoft.com/office/powerpoint/2010/main" val="65690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31399-E72F-D775-C101-166252E60C9C}"/>
              </a:ext>
            </a:extLst>
          </p:cNvPr>
          <p:cNvSpPr txBox="1"/>
          <p:nvPr/>
        </p:nvSpPr>
        <p:spPr>
          <a:xfrm>
            <a:off x="680321" y="2336873"/>
            <a:ext cx="413612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n-US" b="1" dirty="0"/>
              <a:t>When completing the On-Campus Housing Application:</a:t>
            </a:r>
          </a:p>
          <a:p>
            <a:pPr algn="ctr">
              <a:buNone/>
            </a:pPr>
            <a:endParaRPr lang="en-US" b="1" dirty="0"/>
          </a:p>
          <a:p>
            <a:pPr algn="ctr"/>
            <a:r>
              <a:rPr lang="en-US" b="1" dirty="0"/>
              <a:t>Read the OUAZ Office of Student Affairs Residential Life Agreement.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Either type your full name or sign in the white area using your mouse.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Note: When completing the Commuter Application, you do not sign the Residential Life Agreement.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3" name="Picture 2" descr="A screenshot of a application&#10;&#10;AI-generated content may be incorrect.">
            <a:extLst>
              <a:ext uri="{FF2B5EF4-FFF2-40B4-BE49-F238E27FC236}">
                <a16:creationId xmlns:a16="http://schemas.microsoft.com/office/drawing/2014/main" id="{EC8558D7-17CB-7CE0-DBFA-8B60F9E4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90" y="1144632"/>
            <a:ext cx="6303134" cy="453825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1661381F-B9C0-E2AE-EB47-6ADA834BF3F8}"/>
              </a:ext>
            </a:extLst>
          </p:cNvPr>
          <p:cNvSpPr/>
          <p:nvPr/>
        </p:nvSpPr>
        <p:spPr>
          <a:xfrm>
            <a:off x="7262037" y="4731488"/>
            <a:ext cx="1520456" cy="41467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4DD38-55B1-9873-4736-5088712BBE77}"/>
              </a:ext>
            </a:extLst>
          </p:cNvPr>
          <p:cNvSpPr txBox="1"/>
          <p:nvPr/>
        </p:nvSpPr>
        <p:spPr>
          <a:xfrm>
            <a:off x="3404212" y="5299114"/>
            <a:ext cx="538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Commuter Application and On-Campus Application each contain a series of questions. Complete the questions and then click “Continue.'"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F8226F-1B73-CD76-8C3B-4A923DF7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676400"/>
            <a:ext cx="7759700" cy="35052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0E0CE2D-652B-CE44-CF1F-CF3DDEE741CC}"/>
              </a:ext>
            </a:extLst>
          </p:cNvPr>
          <p:cNvSpPr/>
          <p:nvPr/>
        </p:nvSpPr>
        <p:spPr>
          <a:xfrm>
            <a:off x="2815771" y="4775200"/>
            <a:ext cx="1161143" cy="3338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71F3E1-021C-F3B0-8D20-D908A84C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5" y="511596"/>
            <a:ext cx="5130800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FC3AB-1771-28D1-EB04-50C5F8C014F9}"/>
              </a:ext>
            </a:extLst>
          </p:cNvPr>
          <p:cNvSpPr txBox="1"/>
          <p:nvPr/>
        </p:nvSpPr>
        <p:spPr>
          <a:xfrm>
            <a:off x="2390660" y="4242183"/>
            <a:ext cx="7821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/>
              <a:t>For the Commuter Application:</a:t>
            </a:r>
            <a:br>
              <a:rPr lang="en-US" sz="1400" b="1" dirty="0"/>
            </a:br>
            <a:endParaRPr lang="en-US" sz="1400" b="1" dirty="0"/>
          </a:p>
          <a:p>
            <a:pPr algn="ctr">
              <a:buNone/>
            </a:pPr>
            <a:r>
              <a:rPr lang="en-US" sz="1400" b="1" dirty="0"/>
              <a:t>You only need to complete the section titled "If I have a Medical Emergency, Please Contact:"</a:t>
            </a:r>
          </a:p>
          <a:p>
            <a:pPr algn="ctr">
              <a:buNone/>
            </a:pPr>
            <a:endParaRPr lang="en-US" sz="1400" b="1" dirty="0"/>
          </a:p>
          <a:p>
            <a:pPr algn="ctr">
              <a:buNone/>
            </a:pPr>
            <a:r>
              <a:rPr lang="en-US" sz="1400" b="1" dirty="0"/>
              <a:t>For the On-Campus Housing Application:</a:t>
            </a:r>
          </a:p>
          <a:p>
            <a:pPr algn="ctr">
              <a:buNone/>
            </a:pPr>
            <a:r>
              <a:rPr lang="en-US" sz="1400" b="1" dirty="0"/>
              <a:t>You must complete both:</a:t>
            </a:r>
          </a:p>
          <a:p>
            <a:pPr algn="ctr">
              <a:buNone/>
            </a:pPr>
            <a:endParaRPr lang="en-US" sz="1400" b="1" dirty="0"/>
          </a:p>
          <a:p>
            <a:pPr algn="ctr"/>
            <a:r>
              <a:rPr lang="en-US" sz="1400" b="1" dirty="0"/>
              <a:t>"If I have a Medical Emergency, Please Contact:"</a:t>
            </a:r>
          </a:p>
          <a:p>
            <a:pPr algn="ctr"/>
            <a:r>
              <a:rPr lang="en-US" sz="1400" b="1" dirty="0"/>
              <a:t>If I Am Missing More Than 24 Hours, Please Contact:”</a:t>
            </a:r>
          </a:p>
          <a:p>
            <a:pPr algn="ctr"/>
            <a:r>
              <a:rPr lang="en-US" sz="1400" b="1" dirty="0"/>
              <a:t>Then, click “Continue.”</a:t>
            </a:r>
          </a:p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756CA35-05EA-345C-8535-BCC9F8911F1A}"/>
              </a:ext>
            </a:extLst>
          </p:cNvPr>
          <p:cNvSpPr/>
          <p:nvPr/>
        </p:nvSpPr>
        <p:spPr>
          <a:xfrm>
            <a:off x="4230477" y="3351882"/>
            <a:ext cx="914400" cy="349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5C74A-9168-374C-A130-A8A59A49FBED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Congratulations! You have successfully completed either the Commuter Application or the On-Campus Housing Application.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 Now, Student Affairs will begin the process of assigning rooms and roommates/suitemates if you completed the On-Campus Housing Application. Residential students should look for information via their student email in July regarding housing placements.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Questions: </a:t>
            </a:r>
            <a:r>
              <a:rPr lang="en-US" sz="2000" b="1" dirty="0">
                <a:solidFill>
                  <a:srgbClr val="FFFFFF"/>
                </a:solidFill>
                <a:hlinkClick r:id="rId5"/>
              </a:rPr>
              <a:t>ouazhousing@ottawa.edu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home loan application&#10;&#10;AI-generated content may be incorrect.">
            <a:extLst>
              <a:ext uri="{FF2B5EF4-FFF2-40B4-BE49-F238E27FC236}">
                <a16:creationId xmlns:a16="http://schemas.microsoft.com/office/drawing/2014/main" id="{9AE74BAE-82AA-0DAA-8BFC-00B678FA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933" y="2433229"/>
            <a:ext cx="4178419" cy="19847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063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</TotalTime>
  <Words>268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Housing Application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Eberle, Sarah</dc:creator>
  <cp:lastModifiedBy>Eberle, Sarah</cp:lastModifiedBy>
  <cp:revision>1</cp:revision>
  <dcterms:created xsi:type="dcterms:W3CDTF">2025-04-23T23:31:39Z</dcterms:created>
  <dcterms:modified xsi:type="dcterms:W3CDTF">2025-04-24T00:41:12Z</dcterms:modified>
</cp:coreProperties>
</file>